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7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408" r:id="rId55"/>
    <p:sldId id="409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10" r:id="rId64"/>
    <p:sldId id="411" r:id="rId65"/>
    <p:sldId id="40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408"/>
            <p14:sldId id="409"/>
            <p14:sldId id="397"/>
            <p14:sldId id="398"/>
            <p14:sldId id="399"/>
            <p14:sldId id="400"/>
            <p14:sldId id="401"/>
            <p14:sldId id="402"/>
            <p14:sldId id="403"/>
            <p14:sldId id="410"/>
            <p14:sldId id="411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54" d="100"/>
          <a:sy n="54" d="100"/>
        </p:scale>
        <p:origin x="114" y="10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Sorting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MIN(), MAX(), AVG(), SUM(), COUNT()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41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GROUP BY, HAVING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48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Defining Rules with SPARQL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Generating Data About Broken Rules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718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Using Existing SPARQL Rules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107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/>
              <a:t>051</a:t>
            </a:r>
            <a:endParaRPr lang="en-US"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30139</TotalTime>
  <Words>2330</Words>
  <Application>Microsoft Office PowerPoint</Application>
  <PresentationFormat>Widescreen</PresentationFormat>
  <Paragraphs>309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103</cp:revision>
  <dcterms:created xsi:type="dcterms:W3CDTF">2023-12-11T01:29:04Z</dcterms:created>
  <dcterms:modified xsi:type="dcterms:W3CDTF">2024-10-04T08:58:49Z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